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Bilan Stage Laser Ligue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Du 14 au 16 avril  </a:t>
            </a:r>
            <a:r>
              <a:rPr lang="fr-FR" dirty="0" err="1" smtClean="0"/>
              <a:t>Crouesty</a:t>
            </a:r>
            <a:r>
              <a:rPr lang="fr-FR" dirty="0" smtClean="0"/>
              <a:t>- </a:t>
            </a:r>
            <a:r>
              <a:rPr lang="fr-FR" dirty="0" err="1" smtClean="0"/>
              <a:t>Arzon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2147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contexte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16 coureurs( 9 Radial et 7 4.7) et 3 entraineurs ( Yves </a:t>
            </a:r>
            <a:r>
              <a:rPr lang="fr-FR" dirty="0"/>
              <a:t>L</a:t>
            </a:r>
            <a:r>
              <a:rPr lang="fr-FR" dirty="0" smtClean="0"/>
              <a:t>eger, Lenaic Fiolet, </a:t>
            </a:r>
            <a:r>
              <a:rPr lang="fr-FR" dirty="0" err="1" smtClean="0"/>
              <a:t>Ewenn</a:t>
            </a:r>
            <a:r>
              <a:rPr lang="fr-FR" dirty="0" smtClean="0"/>
              <a:t> Ressot)</a:t>
            </a:r>
          </a:p>
          <a:p>
            <a:r>
              <a:rPr lang="fr-FR" dirty="0"/>
              <a:t> </a:t>
            </a:r>
            <a:r>
              <a:rPr lang="fr-FR" dirty="0" smtClean="0"/>
              <a:t>stage Post </a:t>
            </a:r>
            <a:r>
              <a:rPr lang="fr-FR" dirty="0"/>
              <a:t>E</a:t>
            </a:r>
            <a:r>
              <a:rPr lang="fr-FR" dirty="0" smtClean="0"/>
              <a:t>uropa </a:t>
            </a:r>
            <a:r>
              <a:rPr lang="fr-FR" dirty="0" err="1" smtClean="0"/>
              <a:t>Cup</a:t>
            </a:r>
            <a:r>
              <a:rPr lang="fr-FR" dirty="0" smtClean="0"/>
              <a:t> et pré Ligue du </a:t>
            </a:r>
            <a:r>
              <a:rPr lang="fr-FR" dirty="0" err="1" smtClean="0"/>
              <a:t>Crouesty</a:t>
            </a:r>
            <a:r>
              <a:rPr lang="fr-FR" dirty="0" smtClean="0"/>
              <a:t> le dimanche</a:t>
            </a:r>
          </a:p>
          <a:p>
            <a:r>
              <a:rPr lang="fr-FR" dirty="0"/>
              <a:t> </a:t>
            </a:r>
            <a:r>
              <a:rPr lang="fr-FR" dirty="0" smtClean="0"/>
              <a:t>le moral dans les chaussettes pour ceux de l'Europa </a:t>
            </a:r>
            <a:r>
              <a:rPr lang="fr-FR" dirty="0" err="1" smtClean="0"/>
              <a:t>cup</a:t>
            </a:r>
            <a:r>
              <a:rPr lang="fr-FR" dirty="0" smtClean="0"/>
              <a:t> et de la fatigue a gérer. </a:t>
            </a:r>
          </a:p>
          <a:p>
            <a:r>
              <a:rPr lang="fr-FR" dirty="0"/>
              <a:t> </a:t>
            </a:r>
            <a:r>
              <a:rPr lang="fr-FR" dirty="0" smtClean="0"/>
              <a:t>Donc décision d ‘axer  ce  stage sur un mode différent bas</a:t>
            </a:r>
            <a:r>
              <a:rPr lang="fr-FR" dirty="0"/>
              <a:t>é</a:t>
            </a:r>
            <a:r>
              <a:rPr lang="fr-FR" dirty="0" smtClean="0"/>
              <a:t> sur la récupération, le plaisir et le temps de l’échange.</a:t>
            </a:r>
          </a:p>
          <a:p>
            <a:r>
              <a:rPr lang="fr-FR" dirty="0" smtClean="0"/>
              <a:t>Le fil conducteur : être original  et gestion de </a:t>
            </a:r>
            <a:r>
              <a:rPr lang="fr-FR" dirty="0" smtClean="0"/>
              <a:t>l’</a:t>
            </a:r>
            <a:r>
              <a:rPr lang="fr-FR" dirty="0"/>
              <a:t>é</a:t>
            </a:r>
            <a:r>
              <a:rPr lang="fr-FR" dirty="0" smtClean="0"/>
              <a:t>nergie</a:t>
            </a:r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Un plan d’eau nouveau, une </a:t>
            </a:r>
            <a:r>
              <a:rPr lang="fr-FR" dirty="0" smtClean="0"/>
              <a:t>équipe  </a:t>
            </a:r>
            <a:r>
              <a:rPr lang="fr-FR" dirty="0" smtClean="0"/>
              <a:t>a l‘</a:t>
            </a:r>
            <a:r>
              <a:rPr lang="fr-FR" dirty="0" err="1" smtClean="0"/>
              <a:t>ecole</a:t>
            </a:r>
            <a:r>
              <a:rPr lang="fr-FR" dirty="0" smtClean="0"/>
              <a:t> de voile du </a:t>
            </a:r>
            <a:r>
              <a:rPr lang="fr-FR" dirty="0" err="1" smtClean="0"/>
              <a:t>Fogéo</a:t>
            </a:r>
            <a:r>
              <a:rPr lang="fr-FR" dirty="0" smtClean="0"/>
              <a:t> disponible et sympathique ( merci a </a:t>
            </a:r>
            <a:r>
              <a:rPr lang="fr-FR" dirty="0"/>
              <a:t>S</a:t>
            </a:r>
            <a:r>
              <a:rPr lang="fr-FR" dirty="0" smtClean="0"/>
              <a:t>tephane et ses collègues)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23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/>
              <a:t>P</a:t>
            </a:r>
            <a:r>
              <a:rPr lang="fr-FR" dirty="0" smtClean="0"/>
              <a:t>rogramme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Jeudi </a:t>
            </a:r>
            <a:endParaRPr lang="fr-FR" dirty="0"/>
          </a:p>
        </p:txBody>
      </p:sp>
      <p:pic>
        <p:nvPicPr>
          <p:cNvPr id="14" name="Espace réservé pour une image  13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4" b="3924"/>
          <a:stretch>
            <a:fillRect/>
          </a:stretch>
        </p:blipFill>
        <p:spPr/>
      </p:pic>
      <p:sp>
        <p:nvSpPr>
          <p:cNvPr id="5" name="Espace réservé du texte 4"/>
          <p:cNvSpPr>
            <a:spLocks noGrp="1"/>
          </p:cNvSpPr>
          <p:nvPr>
            <p:ph type="body" sz="half" idx="18"/>
          </p:nvPr>
        </p:nvSpPr>
        <p:spPr/>
        <p:txBody>
          <a:bodyPr>
            <a:noAutofit/>
          </a:bodyPr>
          <a:lstStyle/>
          <a:p>
            <a:r>
              <a:rPr lang="fr-FR" sz="1100" dirty="0" err="1" smtClean="0"/>
              <a:t>Reveil</a:t>
            </a:r>
            <a:r>
              <a:rPr lang="fr-FR" sz="1100" dirty="0" smtClean="0"/>
              <a:t> difficile après le trajet mais Une heure pour le petit </a:t>
            </a:r>
            <a:r>
              <a:rPr lang="fr-FR" sz="1100" dirty="0" err="1" smtClean="0"/>
              <a:t>dej</a:t>
            </a:r>
            <a:r>
              <a:rPr lang="fr-FR" sz="1100" dirty="0" smtClean="0"/>
              <a:t> </a:t>
            </a:r>
            <a:r>
              <a:rPr lang="fr-FR" sz="1100" dirty="0" smtClean="0"/>
              <a:t>.2 </a:t>
            </a:r>
            <a:r>
              <a:rPr lang="fr-FR" sz="1100" dirty="0" smtClean="0"/>
              <a:t>h de </a:t>
            </a:r>
            <a:r>
              <a:rPr lang="fr-FR" sz="1100" dirty="0" err="1" smtClean="0"/>
              <a:t>nav</a:t>
            </a:r>
            <a:r>
              <a:rPr lang="fr-FR" sz="1100" dirty="0" smtClean="0"/>
              <a:t> sur W </a:t>
            </a:r>
            <a:r>
              <a:rPr lang="fr-FR" sz="1100" dirty="0" smtClean="0"/>
              <a:t>Vitesse et procédures de mise en place . Vent NE  15 </a:t>
            </a:r>
            <a:r>
              <a:rPr lang="fr-FR" sz="1100" dirty="0" err="1" smtClean="0"/>
              <a:t>nds</a:t>
            </a:r>
            <a:r>
              <a:rPr lang="fr-FR" sz="1100" dirty="0" smtClean="0"/>
              <a:t> + mer </a:t>
            </a:r>
            <a:endParaRPr lang="fr-FR" sz="1100" dirty="0" smtClean="0"/>
          </a:p>
          <a:p>
            <a:r>
              <a:rPr lang="fr-FR" sz="1100" dirty="0" smtClean="0"/>
              <a:t>Portant dans vagues. Etirements </a:t>
            </a:r>
            <a:endParaRPr lang="fr-FR" sz="11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Vendredi </a:t>
            </a:r>
            <a:endParaRPr lang="fr-FR" dirty="0"/>
          </a:p>
        </p:txBody>
      </p:sp>
      <p:pic>
        <p:nvPicPr>
          <p:cNvPr id="13" name="Espace réservé pour une image 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4" b="3774"/>
          <a:stretch>
            <a:fillRect/>
          </a:stretch>
        </p:blipFill>
        <p:spPr/>
      </p:pic>
      <p:sp>
        <p:nvSpPr>
          <p:cNvPr id="8" name="Espace réservé du texte 7"/>
          <p:cNvSpPr>
            <a:spLocks noGrp="1"/>
          </p:cNvSpPr>
          <p:nvPr>
            <p:ph type="body" sz="half" idx="19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échange</a:t>
            </a:r>
            <a:r>
              <a:rPr lang="fr-FR" dirty="0" smtClean="0"/>
              <a:t> sur la gestion de l’</a:t>
            </a:r>
            <a:r>
              <a:rPr lang="fr-FR" dirty="0"/>
              <a:t>é</a:t>
            </a:r>
            <a:r>
              <a:rPr lang="fr-FR" dirty="0" smtClean="0"/>
              <a:t>nergie sur un </a:t>
            </a:r>
            <a:r>
              <a:rPr lang="fr-FR" dirty="0" err="1" smtClean="0"/>
              <a:t>chpt</a:t>
            </a:r>
            <a:r>
              <a:rPr lang="fr-FR" dirty="0" smtClean="0"/>
              <a:t>( retour </a:t>
            </a:r>
            <a:r>
              <a:rPr lang="fr-FR" dirty="0" err="1" smtClean="0"/>
              <a:t>europa</a:t>
            </a:r>
            <a:r>
              <a:rPr lang="fr-FR" dirty="0" smtClean="0"/>
              <a:t> </a:t>
            </a:r>
            <a:r>
              <a:rPr lang="fr-FR" dirty="0" err="1" smtClean="0"/>
              <a:t>cup</a:t>
            </a:r>
            <a:r>
              <a:rPr lang="fr-FR" dirty="0" smtClean="0"/>
              <a:t>).  Vent 20 </a:t>
            </a:r>
            <a:r>
              <a:rPr lang="fr-FR" dirty="0" err="1" smtClean="0"/>
              <a:t>nds</a:t>
            </a:r>
            <a:r>
              <a:rPr lang="fr-FR" dirty="0" smtClean="0"/>
              <a:t>  et shore break plage. Conduite et W dans houle croisée (2 H)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Samedi</a:t>
            </a:r>
            <a:endParaRPr lang="fr-FR" dirty="0"/>
          </a:p>
        </p:txBody>
      </p:sp>
      <p:pic>
        <p:nvPicPr>
          <p:cNvPr id="12" name="Espace réservé pour une image  11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" b="3799"/>
          <a:stretch>
            <a:fillRect/>
          </a:stretch>
        </p:blipFill>
        <p:spPr/>
      </p:pic>
      <p:sp>
        <p:nvSpPr>
          <p:cNvPr id="11" name="Espace réservé du texte 10"/>
          <p:cNvSpPr>
            <a:spLocks noGrp="1"/>
          </p:cNvSpPr>
          <p:nvPr>
            <p:ph type="body" sz="half" idx="2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Vidéos  prise de réglages et Quizz RCV . Argentina et capacité a virer . Une manche parcours réel. Vent 12 </a:t>
            </a:r>
            <a:r>
              <a:rPr lang="fr-FR" dirty="0" err="1" smtClean="0"/>
              <a:t>nds</a:t>
            </a:r>
            <a:r>
              <a:rPr lang="fr-FR" dirty="0" smtClean="0"/>
              <a:t> ( 2 h) </a:t>
            </a:r>
            <a:r>
              <a:rPr lang="fr-FR" dirty="0" err="1" smtClean="0"/>
              <a:t>Touch</a:t>
            </a:r>
            <a:r>
              <a:rPr lang="fr-FR" dirty="0" smtClean="0"/>
              <a:t> rugby on the </a:t>
            </a:r>
            <a:r>
              <a:rPr lang="fr-FR" dirty="0" err="1" smtClean="0"/>
              <a:t>beach</a:t>
            </a:r>
            <a:r>
              <a:rPr lang="fr-FR" dirty="0" smtClean="0"/>
              <a:t>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467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L’hébergement restauration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dans un gite d’étape a 5 minutes du club. </a:t>
            </a:r>
          </a:p>
          <a:p>
            <a:r>
              <a:rPr lang="fr-FR" dirty="0" smtClean="0"/>
              <a:t>Ambiance conviviale avec une maison pour nous ( cheminée…)</a:t>
            </a:r>
          </a:p>
          <a:p>
            <a:r>
              <a:rPr lang="fr-FR" dirty="0"/>
              <a:t> </a:t>
            </a:r>
            <a:r>
              <a:rPr lang="fr-FR" dirty="0" smtClean="0"/>
              <a:t>site calme </a:t>
            </a:r>
          </a:p>
          <a:p>
            <a:r>
              <a:rPr lang="fr-FR" dirty="0" smtClean="0"/>
              <a:t>Mise a disposition des locaux du YCC </a:t>
            </a:r>
            <a:r>
              <a:rPr lang="fr-FR" dirty="0" err="1" smtClean="0"/>
              <a:t>Arzon</a:t>
            </a:r>
            <a:r>
              <a:rPr lang="fr-FR" dirty="0" smtClean="0"/>
              <a:t> pour les échanges du matin (merci au président de sa confiance)</a:t>
            </a:r>
          </a:p>
          <a:p>
            <a:r>
              <a:rPr lang="fr-FR" dirty="0" smtClean="0"/>
              <a:t>Footing de nuit très apprécié!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979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thèmes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la récupération et l’hydratation encore mal ancrée</a:t>
            </a:r>
          </a:p>
          <a:p>
            <a:r>
              <a:rPr lang="fr-FR" dirty="0" smtClean="0"/>
              <a:t>La </a:t>
            </a:r>
            <a:r>
              <a:rPr lang="fr-FR" dirty="0" err="1" smtClean="0"/>
              <a:t>re</a:t>
            </a:r>
            <a:r>
              <a:rPr lang="fr-FR" dirty="0" smtClean="0"/>
              <a:t> motivation par le plaisir de naviguer ( recherche de vitesse et de glisse)</a:t>
            </a:r>
          </a:p>
          <a:p>
            <a:r>
              <a:rPr lang="fr-FR" dirty="0"/>
              <a:t> </a:t>
            </a:r>
            <a:r>
              <a:rPr lang="fr-FR" dirty="0" smtClean="0"/>
              <a:t>des séances courtes (2H ) avec  recherche d’autonomie dans la conduite de la séance  et pauses entre les différents exos (moyen de reconcentrer l’</a:t>
            </a:r>
            <a:r>
              <a:rPr lang="fr-FR" dirty="0"/>
              <a:t>é</a:t>
            </a:r>
            <a:r>
              <a:rPr lang="fr-FR" dirty="0" smtClean="0"/>
              <a:t>nergie)</a:t>
            </a:r>
          </a:p>
          <a:p>
            <a:r>
              <a:rPr lang="fr-FR" dirty="0"/>
              <a:t> </a:t>
            </a:r>
            <a:r>
              <a:rPr lang="fr-FR" dirty="0" smtClean="0"/>
              <a:t>des débriefings communs a tout le groupe ou la prise de parole est libre mais encouragée.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4424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bilan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Bonne nouvelle énergie pour la régate du dimanche</a:t>
            </a:r>
            <a:endParaRPr lang="fr-FR" dirty="0"/>
          </a:p>
          <a:p>
            <a:r>
              <a:rPr lang="fr-FR" dirty="0" smtClean="0"/>
              <a:t>Rythme du stage cohérent . </a:t>
            </a:r>
          </a:p>
          <a:p>
            <a:r>
              <a:rPr lang="fr-FR" dirty="0" smtClean="0"/>
              <a:t>Les différentes possibilités de VMG </a:t>
            </a:r>
          </a:p>
          <a:p>
            <a:r>
              <a:rPr lang="fr-FR" dirty="0" smtClean="0"/>
              <a:t>Le travail de </a:t>
            </a:r>
            <a:r>
              <a:rPr lang="fr-FR" dirty="0" err="1" smtClean="0"/>
              <a:t>re</a:t>
            </a:r>
            <a:r>
              <a:rPr lang="fr-FR" dirty="0" smtClean="0"/>
              <a:t> concentration  dans l’entrainement</a:t>
            </a:r>
          </a:p>
          <a:p>
            <a:r>
              <a:rPr lang="fr-FR" dirty="0"/>
              <a:t> </a:t>
            </a:r>
            <a:r>
              <a:rPr lang="fr-FR" dirty="0" smtClean="0"/>
              <a:t>l’attention portée a la dépense d’énergie</a:t>
            </a:r>
          </a:p>
          <a:p>
            <a:r>
              <a:rPr lang="fr-FR" dirty="0"/>
              <a:t> </a:t>
            </a:r>
            <a:r>
              <a:rPr lang="fr-FR" dirty="0" smtClean="0"/>
              <a:t>échange sur le vécu de l'Europa </a:t>
            </a:r>
            <a:r>
              <a:rPr lang="fr-FR" dirty="0" err="1" smtClean="0"/>
              <a:t>Cup</a:t>
            </a:r>
            <a:endParaRPr lang="fr-FR" dirty="0" smtClean="0"/>
          </a:p>
          <a:p>
            <a:r>
              <a:rPr lang="fr-FR" dirty="0" smtClean="0"/>
              <a:t>Pas que des manches enfin!</a:t>
            </a:r>
          </a:p>
          <a:p>
            <a:r>
              <a:rPr lang="fr-FR" dirty="0"/>
              <a:t> </a:t>
            </a:r>
            <a:r>
              <a:rPr lang="fr-FR" dirty="0" smtClean="0"/>
              <a:t>prévoir une machine a vagues ailleurs …..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5982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138</TotalTime>
  <Words>412</Words>
  <Application>Microsoft Office PowerPoint</Application>
  <PresentationFormat>Grand écran</PresentationFormat>
  <Paragraphs>37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Bilan Stage Laser Ligue </vt:lpstr>
      <vt:lpstr>Le contexte </vt:lpstr>
      <vt:lpstr>Le Programme</vt:lpstr>
      <vt:lpstr>L’hébergement restauration  </vt:lpstr>
      <vt:lpstr>Les thèmes </vt:lpstr>
      <vt:lpstr>Le bilan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Stage Laser Ligue</dc:title>
  <dc:creator>Yves LEGER</dc:creator>
  <cp:lastModifiedBy>Yves LEGER</cp:lastModifiedBy>
  <cp:revision>12</cp:revision>
  <dcterms:created xsi:type="dcterms:W3CDTF">2016-04-26T13:25:30Z</dcterms:created>
  <dcterms:modified xsi:type="dcterms:W3CDTF">2016-04-27T09:45:58Z</dcterms:modified>
</cp:coreProperties>
</file>